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80"/>
  </p:normalViewPr>
  <p:slideViewPr>
    <p:cSldViewPr snapToGrid="0">
      <p:cViewPr>
        <p:scale>
          <a:sx n="117" d="100"/>
          <a:sy n="117" d="100"/>
        </p:scale>
        <p:origin x="148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0656D-F5D1-6D00-55E0-F1E9915B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2" y="55261"/>
            <a:ext cx="10258816" cy="663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7CCC5-5DFE-C46B-6B2E-3772AD29A740}"/>
              </a:ext>
            </a:extLst>
          </p:cNvPr>
          <p:cNvSpPr txBox="1"/>
          <p:nvPr/>
        </p:nvSpPr>
        <p:spPr>
          <a:xfrm>
            <a:off x="6096000" y="1164921"/>
            <a:ext cx="4173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to reproduce:</a:t>
            </a:r>
          </a:p>
          <a:p>
            <a:r>
              <a:rPr lang="en-US" dirty="0"/>
              <a:t>1. Add folder Personal Assistant</a:t>
            </a:r>
          </a:p>
          <a:p>
            <a:r>
              <a:rPr lang="en-US" dirty="0"/>
              <a:t>2. Add another folder STORM</a:t>
            </a:r>
          </a:p>
          <a:p>
            <a:endParaRPr lang="en-US" dirty="0"/>
          </a:p>
          <a:p>
            <a:r>
              <a:rPr lang="en-US" dirty="0"/>
              <a:t>Agent </a:t>
            </a:r>
            <a:r>
              <a:rPr lang="en-US" dirty="0" err="1"/>
              <a:t>edito展示一个空agent</a:t>
            </a:r>
            <a:r>
              <a:rPr lang="en-US" dirty="0"/>
              <a:t> file, </a:t>
            </a:r>
            <a:r>
              <a:rPr lang="en-US" dirty="0" err="1"/>
              <a:t>但此时</a:t>
            </a:r>
            <a:endParaRPr lang="en-US" dirty="0"/>
          </a:p>
          <a:p>
            <a:r>
              <a:rPr lang="en-US" dirty="0" err="1"/>
              <a:t>我还未加任何agent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71368-D031-D41B-E3B0-D84FBB6C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95746"/>
            <a:ext cx="10221238" cy="660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E9A3-E8F8-354F-1D32-54092A398830}"/>
              </a:ext>
            </a:extLst>
          </p:cNvPr>
          <p:cNvSpPr txBox="1"/>
          <p:nvPr/>
        </p:nvSpPr>
        <p:spPr>
          <a:xfrm>
            <a:off x="6459255" y="1485843"/>
            <a:ext cx="377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Delete STORM</a:t>
            </a:r>
            <a:r>
              <a:rPr lang="zh-CN" altLang="en-US" dirty="0"/>
              <a:t> </a:t>
            </a:r>
            <a:r>
              <a:rPr lang="en-AU" dirty="0" err="1"/>
              <a:t>folde没有删除确认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需添加删除确认对话框。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92199-3706-FC4B-4280-74204EB5960B}"/>
              </a:ext>
            </a:extLst>
          </p:cNvPr>
          <p:cNvSpPr txBox="1"/>
          <p:nvPr/>
        </p:nvSpPr>
        <p:spPr>
          <a:xfrm>
            <a:off x="6459255" y="2749364"/>
            <a:ext cx="1786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STORM </a:t>
            </a:r>
            <a:r>
              <a:rPr lang="en-AU" dirty="0" err="1"/>
              <a:t>folde被删除后</a:t>
            </a:r>
            <a:r>
              <a:rPr lang="zh-CN" altLang="en-US" dirty="0"/>
              <a:t>，仍显示创建</a:t>
            </a:r>
            <a:r>
              <a:rPr lang="en-US" altLang="zh-CN" dirty="0"/>
              <a:t>STORM</a:t>
            </a:r>
            <a:r>
              <a:rPr lang="zh-CN" altLang="en-US" dirty="0"/>
              <a:t> </a:t>
            </a:r>
            <a:r>
              <a:rPr lang="en-AU" altLang="zh-CN" dirty="0"/>
              <a:t>folder</a:t>
            </a:r>
            <a:r>
              <a:rPr lang="zh-CN" altLang="en-US" dirty="0"/>
              <a:t>时凭空创建的空</a:t>
            </a:r>
            <a:r>
              <a:rPr lang="en-US" altLang="zh-CN" dirty="0"/>
              <a:t>agent file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foler</a:t>
            </a:r>
            <a:r>
              <a:rPr lang="zh-CN" altLang="en-US" dirty="0">
                <a:solidFill>
                  <a:srgbClr val="FF0000"/>
                </a:solidFill>
              </a:rPr>
              <a:t>后页面应按照下面逻辑更新：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不在被删除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，仍然显示这个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内，显示提示页面</a:t>
            </a:r>
            <a:r>
              <a:rPr lang="zh-CN" altLang="en-AU" dirty="0">
                <a:solidFill>
                  <a:srgbClr val="FF0000"/>
                </a:solidFill>
              </a:rPr>
              <a:t>而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 Files</a:t>
            </a:r>
            <a:r>
              <a:rPr lang="zh-CN" altLang="en-US" dirty="0">
                <a:solidFill>
                  <a:srgbClr val="FF0000"/>
                </a:solidFill>
              </a:rPr>
              <a:t>下有至少一个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，提示页面显示 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显示“</a:t>
            </a:r>
            <a:r>
              <a:rPr lang="en-US" altLang="zh-CN" dirty="0">
                <a:solidFill>
                  <a:srgbClr val="FF0000"/>
                </a:solidFill>
              </a:rPr>
              <a:t>Select an agent file to edit or add a folder or an agent file”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没有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，提示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 “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 err="1">
                <a:solidFill>
                  <a:srgbClr val="FF0000"/>
                </a:solidFill>
              </a:rPr>
              <a:t>add_file_icon</a:t>
            </a:r>
            <a:r>
              <a:rPr lang="en-AU" altLang="zh-CN" dirty="0">
                <a:solidFill>
                  <a:srgbClr val="FF0000"/>
                </a:solidFill>
              </a:rPr>
              <a:t> to add the first agent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01CDB-249B-5E40-7189-5ACCE6D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63357"/>
            <a:ext cx="10459233" cy="6760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645DA-9BD1-9B23-6EFA-51FE945D69AB}"/>
              </a:ext>
            </a:extLst>
          </p:cNvPr>
          <p:cNvSpPr txBox="1"/>
          <p:nvPr/>
        </p:nvSpPr>
        <p:spPr>
          <a:xfrm>
            <a:off x="6359047" y="2797512"/>
            <a:ext cx="6299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en-US" altLang="zh-CN" dirty="0"/>
              <a:t>folder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r>
              <a:rPr lang="zh-CN" altLang="en-US" dirty="0"/>
              <a:t>，可以转换</a:t>
            </a:r>
            <a:r>
              <a:rPr lang="en-US" altLang="zh-CN" dirty="0"/>
              <a:t>file type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Folder/file type</a:t>
            </a:r>
            <a:r>
              <a:rPr lang="zh-CN" altLang="en-US" dirty="0">
                <a:solidFill>
                  <a:srgbClr val="FF0000"/>
                </a:solidFill>
              </a:rPr>
              <a:t>在创建确定，编辑</a:t>
            </a:r>
            <a:r>
              <a:rPr lang="en-US" altLang="zh-CN" dirty="0">
                <a:solidFill>
                  <a:srgbClr val="FF0000"/>
                </a:solidFill>
              </a:rPr>
              <a:t>folder/file</a:t>
            </a:r>
            <a:r>
              <a:rPr lang="zh-CN" altLang="en-US" dirty="0">
                <a:solidFill>
                  <a:srgbClr val="FF0000"/>
                </a:solidFill>
              </a:rPr>
              <a:t>并可以转换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623989-8785-8221-0770-0F2BA2E7372C}"/>
              </a:ext>
            </a:extLst>
          </p:cNvPr>
          <p:cNvSpPr/>
          <p:nvPr/>
        </p:nvSpPr>
        <p:spPr>
          <a:xfrm>
            <a:off x="4767601" y="1866378"/>
            <a:ext cx="1809430" cy="501041"/>
          </a:xfrm>
          <a:custGeom>
            <a:avLst/>
            <a:gdLst>
              <a:gd name="connsiteX0" fmla="*/ 1082054 w 1809430"/>
              <a:gd name="connsiteY0" fmla="*/ 25052 h 501041"/>
              <a:gd name="connsiteX1" fmla="*/ 981846 w 1809430"/>
              <a:gd name="connsiteY1" fmla="*/ 37578 h 501041"/>
              <a:gd name="connsiteX2" fmla="*/ 29867 w 1809430"/>
              <a:gd name="connsiteY2" fmla="*/ 50104 h 501041"/>
              <a:gd name="connsiteX3" fmla="*/ 42394 w 1809430"/>
              <a:gd name="connsiteY3" fmla="*/ 263047 h 501041"/>
              <a:gd name="connsiteX4" fmla="*/ 67446 w 1809430"/>
              <a:gd name="connsiteY4" fmla="*/ 300625 h 501041"/>
              <a:gd name="connsiteX5" fmla="*/ 117550 w 1809430"/>
              <a:gd name="connsiteY5" fmla="*/ 363255 h 501041"/>
              <a:gd name="connsiteX6" fmla="*/ 230284 w 1809430"/>
              <a:gd name="connsiteY6" fmla="*/ 425885 h 501041"/>
              <a:gd name="connsiteX7" fmla="*/ 280388 w 1809430"/>
              <a:gd name="connsiteY7" fmla="*/ 450937 h 501041"/>
              <a:gd name="connsiteX8" fmla="*/ 543435 w 1809430"/>
              <a:gd name="connsiteY8" fmla="*/ 488515 h 501041"/>
              <a:gd name="connsiteX9" fmla="*/ 768903 w 1809430"/>
              <a:gd name="connsiteY9" fmla="*/ 501041 h 501041"/>
              <a:gd name="connsiteX10" fmla="*/ 1232366 w 1809430"/>
              <a:gd name="connsiteY10" fmla="*/ 488515 h 501041"/>
              <a:gd name="connsiteX11" fmla="*/ 1307522 w 1809430"/>
              <a:gd name="connsiteY11" fmla="*/ 475989 h 501041"/>
              <a:gd name="connsiteX12" fmla="*/ 1420257 w 1809430"/>
              <a:gd name="connsiteY12" fmla="*/ 463463 h 501041"/>
              <a:gd name="connsiteX13" fmla="*/ 1545517 w 1809430"/>
              <a:gd name="connsiteY13" fmla="*/ 438411 h 501041"/>
              <a:gd name="connsiteX14" fmla="*/ 1658251 w 1809430"/>
              <a:gd name="connsiteY14" fmla="*/ 413359 h 501041"/>
              <a:gd name="connsiteX15" fmla="*/ 1758459 w 1809430"/>
              <a:gd name="connsiteY15" fmla="*/ 388307 h 501041"/>
              <a:gd name="connsiteX16" fmla="*/ 1808563 w 1809430"/>
              <a:gd name="connsiteY16" fmla="*/ 313151 h 501041"/>
              <a:gd name="connsiteX17" fmla="*/ 1796037 w 1809430"/>
              <a:gd name="connsiteY17" fmla="*/ 263047 h 501041"/>
              <a:gd name="connsiteX18" fmla="*/ 1708355 w 1809430"/>
              <a:gd name="connsiteY18" fmla="*/ 175364 h 501041"/>
              <a:gd name="connsiteX19" fmla="*/ 1608147 w 1809430"/>
              <a:gd name="connsiteY19" fmla="*/ 112734 h 501041"/>
              <a:gd name="connsiteX20" fmla="*/ 1558043 w 1809430"/>
              <a:gd name="connsiteY20" fmla="*/ 100208 h 501041"/>
              <a:gd name="connsiteX21" fmla="*/ 1332574 w 1809430"/>
              <a:gd name="connsiteY21" fmla="*/ 112734 h 501041"/>
              <a:gd name="connsiteX22" fmla="*/ 1232366 w 1809430"/>
              <a:gd name="connsiteY22" fmla="*/ 137786 h 501041"/>
              <a:gd name="connsiteX23" fmla="*/ 1157210 w 1809430"/>
              <a:gd name="connsiteY23" fmla="*/ 162838 h 501041"/>
              <a:gd name="connsiteX24" fmla="*/ 944267 w 1809430"/>
              <a:gd name="connsiteY24" fmla="*/ 150312 h 501041"/>
              <a:gd name="connsiteX25" fmla="*/ 906689 w 1809430"/>
              <a:gd name="connsiteY25" fmla="*/ 125260 h 501041"/>
              <a:gd name="connsiteX26" fmla="*/ 831533 w 1809430"/>
              <a:gd name="connsiteY26" fmla="*/ 100208 h 501041"/>
              <a:gd name="connsiteX27" fmla="*/ 869111 w 1809430"/>
              <a:gd name="connsiteY27" fmla="*/ 62630 h 501041"/>
              <a:gd name="connsiteX28" fmla="*/ 956794 w 1809430"/>
              <a:gd name="connsiteY28" fmla="*/ 0 h 5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9430" h="501041">
                <a:moveTo>
                  <a:pt x="1082054" y="25052"/>
                </a:moveTo>
                <a:cubicBezTo>
                  <a:pt x="1048651" y="29227"/>
                  <a:pt x="1015499" y="36777"/>
                  <a:pt x="981846" y="37578"/>
                </a:cubicBezTo>
                <a:cubicBezTo>
                  <a:pt x="664582" y="45132"/>
                  <a:pt x="338458" y="-23958"/>
                  <a:pt x="29867" y="50104"/>
                </a:cubicBezTo>
                <a:cubicBezTo>
                  <a:pt x="-39273" y="66698"/>
                  <a:pt x="31846" y="192730"/>
                  <a:pt x="42394" y="263047"/>
                </a:cubicBezTo>
                <a:cubicBezTo>
                  <a:pt x="44627" y="277935"/>
                  <a:pt x="58413" y="288581"/>
                  <a:pt x="67446" y="300625"/>
                </a:cubicBezTo>
                <a:cubicBezTo>
                  <a:pt x="83487" y="322013"/>
                  <a:pt x="97678" y="345370"/>
                  <a:pt x="117550" y="363255"/>
                </a:cubicBezTo>
                <a:cubicBezTo>
                  <a:pt x="191526" y="429833"/>
                  <a:pt x="169477" y="399825"/>
                  <a:pt x="230284" y="425885"/>
                </a:cubicBezTo>
                <a:cubicBezTo>
                  <a:pt x="247447" y="433241"/>
                  <a:pt x="262434" y="445807"/>
                  <a:pt x="280388" y="450937"/>
                </a:cubicBezTo>
                <a:cubicBezTo>
                  <a:pt x="366610" y="475572"/>
                  <a:pt x="454505" y="482382"/>
                  <a:pt x="543435" y="488515"/>
                </a:cubicBezTo>
                <a:cubicBezTo>
                  <a:pt x="618529" y="493694"/>
                  <a:pt x="693747" y="496866"/>
                  <a:pt x="768903" y="501041"/>
                </a:cubicBezTo>
                <a:lnTo>
                  <a:pt x="1232366" y="488515"/>
                </a:lnTo>
                <a:cubicBezTo>
                  <a:pt x="1257736" y="487335"/>
                  <a:pt x="1282347" y="479346"/>
                  <a:pt x="1307522" y="475989"/>
                </a:cubicBezTo>
                <a:cubicBezTo>
                  <a:pt x="1345000" y="470992"/>
                  <a:pt x="1382679" y="467638"/>
                  <a:pt x="1420257" y="463463"/>
                </a:cubicBezTo>
                <a:cubicBezTo>
                  <a:pt x="1508879" y="441308"/>
                  <a:pt x="1432905" y="458886"/>
                  <a:pt x="1545517" y="438411"/>
                </a:cubicBezTo>
                <a:cubicBezTo>
                  <a:pt x="1649409" y="419522"/>
                  <a:pt x="1567778" y="433464"/>
                  <a:pt x="1658251" y="413359"/>
                </a:cubicBezTo>
                <a:cubicBezTo>
                  <a:pt x="1748944" y="393205"/>
                  <a:pt x="1691309" y="410690"/>
                  <a:pt x="1758459" y="388307"/>
                </a:cubicBezTo>
                <a:cubicBezTo>
                  <a:pt x="1775160" y="363255"/>
                  <a:pt x="1815865" y="342361"/>
                  <a:pt x="1808563" y="313151"/>
                </a:cubicBezTo>
                <a:cubicBezTo>
                  <a:pt x="1804388" y="296450"/>
                  <a:pt x="1804398" y="278096"/>
                  <a:pt x="1796037" y="263047"/>
                </a:cubicBezTo>
                <a:cubicBezTo>
                  <a:pt x="1762016" y="201810"/>
                  <a:pt x="1753825" y="207843"/>
                  <a:pt x="1708355" y="175364"/>
                </a:cubicBezTo>
                <a:cubicBezTo>
                  <a:pt x="1664797" y="144251"/>
                  <a:pt x="1657707" y="131319"/>
                  <a:pt x="1608147" y="112734"/>
                </a:cubicBezTo>
                <a:cubicBezTo>
                  <a:pt x="1592028" y="106689"/>
                  <a:pt x="1574744" y="104383"/>
                  <a:pt x="1558043" y="100208"/>
                </a:cubicBezTo>
                <a:cubicBezTo>
                  <a:pt x="1482887" y="104383"/>
                  <a:pt x="1407350" y="104106"/>
                  <a:pt x="1332574" y="112734"/>
                </a:cubicBezTo>
                <a:cubicBezTo>
                  <a:pt x="1298370" y="116681"/>
                  <a:pt x="1265030" y="126898"/>
                  <a:pt x="1232366" y="137786"/>
                </a:cubicBezTo>
                <a:lnTo>
                  <a:pt x="1157210" y="162838"/>
                </a:lnTo>
                <a:cubicBezTo>
                  <a:pt x="1086229" y="158663"/>
                  <a:pt x="1014584" y="160860"/>
                  <a:pt x="944267" y="150312"/>
                </a:cubicBezTo>
                <a:cubicBezTo>
                  <a:pt x="929379" y="148079"/>
                  <a:pt x="920446" y="131374"/>
                  <a:pt x="906689" y="125260"/>
                </a:cubicBezTo>
                <a:cubicBezTo>
                  <a:pt x="882558" y="114535"/>
                  <a:pt x="831533" y="100208"/>
                  <a:pt x="831533" y="100208"/>
                </a:cubicBezTo>
                <a:cubicBezTo>
                  <a:pt x="844059" y="87682"/>
                  <a:pt x="855128" y="73506"/>
                  <a:pt x="869111" y="62630"/>
                </a:cubicBezTo>
                <a:cubicBezTo>
                  <a:pt x="989229" y="-30795"/>
                  <a:pt x="915121" y="41669"/>
                  <a:pt x="95679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84B47F4-7816-B051-5CB3-A5E23AEDA127}"/>
              </a:ext>
            </a:extLst>
          </p:cNvPr>
          <p:cNvCxnSpPr>
            <a:endCxn id="7" idx="9"/>
          </p:cNvCxnSpPr>
          <p:nvPr/>
        </p:nvCxnSpPr>
        <p:spPr>
          <a:xfrm rot="16200000" flipV="1">
            <a:off x="5412810" y="2491114"/>
            <a:ext cx="1061581" cy="814192"/>
          </a:xfrm>
          <a:prstGeom prst="curvedConnector4">
            <a:avLst>
              <a:gd name="adj1" fmla="val 50000"/>
              <a:gd name="adj2" fmla="val 7192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163D-FAF1-8EB8-CDB4-9BF964D8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84811"/>
            <a:ext cx="5018764" cy="324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4F6EE-8C4E-6BD9-17AC-8CA577F6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8" y="3697692"/>
            <a:ext cx="5155504" cy="3332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6ACF-10EC-40C1-C4E4-D1616FA7C418}"/>
              </a:ext>
            </a:extLst>
          </p:cNvPr>
          <p:cNvSpPr txBox="1"/>
          <p:nvPr/>
        </p:nvSpPr>
        <p:spPr>
          <a:xfrm>
            <a:off x="5013722" y="1061050"/>
            <a:ext cx="46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US" altLang="zh-CN" dirty="0"/>
              <a:t>folder</a:t>
            </a:r>
            <a:r>
              <a:rPr lang="zh-CN" altLang="en-US" dirty="0"/>
              <a:t>后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添加同名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046BD6-2C3D-2C6B-CC83-825148328E85}"/>
              </a:ext>
            </a:extLst>
          </p:cNvPr>
          <p:cNvSpPr/>
          <p:nvPr/>
        </p:nvSpPr>
        <p:spPr>
          <a:xfrm>
            <a:off x="3235334" y="71420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A52C607-52C8-00B1-9FD6-BD8D92647147}"/>
              </a:ext>
            </a:extLst>
          </p:cNvPr>
          <p:cNvSpPr/>
          <p:nvPr/>
        </p:nvSpPr>
        <p:spPr>
          <a:xfrm>
            <a:off x="3235334" y="422991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30B0A17-C682-F46A-68AC-304F5E9CD9C8}"/>
              </a:ext>
            </a:extLst>
          </p:cNvPr>
          <p:cNvCxnSpPr>
            <a:cxnSpLocks/>
            <a:stCxn id="6" idx="1"/>
            <a:endCxn id="7" idx="13"/>
          </p:cNvCxnSpPr>
          <p:nvPr/>
        </p:nvCxnSpPr>
        <p:spPr>
          <a:xfrm rot="10800000">
            <a:off x="3899338" y="851339"/>
            <a:ext cx="1114384" cy="809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F0FD03-E5C2-9552-1291-9ABE1945664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3594538" y="1661214"/>
            <a:ext cx="1419184" cy="25902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0B7D9B-4D22-EFE1-994C-3A2939F4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48" y="2994207"/>
            <a:ext cx="4972156" cy="321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4580CD-A79A-04CC-08B8-CC540DC0B76B}"/>
              </a:ext>
            </a:extLst>
          </p:cNvPr>
          <p:cNvSpPr txBox="1"/>
          <p:nvPr/>
        </p:nvSpPr>
        <p:spPr>
          <a:xfrm>
            <a:off x="7599391" y="3952941"/>
            <a:ext cx="4666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US" altLang="zh-CN" dirty="0"/>
              <a:t>folder or file</a:t>
            </a:r>
            <a:r>
              <a:rPr lang="zh-CN" altLang="en-US" dirty="0"/>
              <a:t>，比如</a:t>
            </a:r>
            <a:r>
              <a:rPr lang="en-US" altLang="zh-CN" dirty="0"/>
              <a:t>Data Store</a:t>
            </a:r>
          </a:p>
          <a:p>
            <a:pPr marL="342900" indent="-342900">
              <a:buAutoNum type="arabicPeriod"/>
            </a:pPr>
            <a:r>
              <a:rPr lang="en-AU" altLang="zh-CN" dirty="0"/>
              <a:t>sub</a:t>
            </a:r>
            <a:r>
              <a:rPr lang="en-US" altLang="zh-CN" dirty="0"/>
              <a:t>folder or 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下，但是首先反馈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C6AB06-FA72-7051-D4F0-911EE39D39BE}"/>
              </a:ext>
            </a:extLst>
          </p:cNvPr>
          <p:cNvSpPr/>
          <p:nvPr/>
        </p:nvSpPr>
        <p:spPr>
          <a:xfrm>
            <a:off x="8734848" y="3486990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B4BCF64-DDD6-D316-6E0D-172CB7EC2ED2}"/>
              </a:ext>
            </a:extLst>
          </p:cNvPr>
          <p:cNvSpPr/>
          <p:nvPr/>
        </p:nvSpPr>
        <p:spPr>
          <a:xfrm>
            <a:off x="8734848" y="3323649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F6569-C76D-A321-0340-8F966093FD10}"/>
              </a:ext>
            </a:extLst>
          </p:cNvPr>
          <p:cNvSpPr txBox="1"/>
          <p:nvPr/>
        </p:nvSpPr>
        <p:spPr>
          <a:xfrm>
            <a:off x="7689328" y="2073001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应该是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 folder successfully or Create the file successfully</a:t>
            </a:r>
            <a:endParaRPr lang="en-AU" altLang="zh-CN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188A764-9387-8368-DACE-5025442BE30C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rot="10800000" flipH="1" flipV="1">
            <a:off x="7689327" y="2396167"/>
            <a:ext cx="1120945" cy="959508"/>
          </a:xfrm>
          <a:prstGeom prst="curvedConnector5">
            <a:avLst>
              <a:gd name="adj1" fmla="val -20394"/>
              <a:gd name="adj2" fmla="val 65171"/>
              <a:gd name="adj3" fmla="val 12039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605EC7F-860F-EFA5-27F7-625716E424A3}"/>
              </a:ext>
            </a:extLst>
          </p:cNvPr>
          <p:cNvCxnSpPr>
            <a:cxnSpLocks/>
            <a:stCxn id="23" idx="10"/>
            <a:endCxn id="21" idx="1"/>
          </p:cNvCxnSpPr>
          <p:nvPr/>
        </p:nvCxnSpPr>
        <p:spPr>
          <a:xfrm flipH="1">
            <a:off x="7599391" y="3687182"/>
            <a:ext cx="1631295" cy="1281422"/>
          </a:xfrm>
          <a:prstGeom prst="curvedConnector5">
            <a:avLst>
              <a:gd name="adj1" fmla="val -14013"/>
              <a:gd name="adj2" fmla="val 10780"/>
              <a:gd name="adj3" fmla="val 11401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9D02C-9138-FF67-D95E-1EC820BA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269541"/>
            <a:ext cx="9949543" cy="643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444B-7522-D936-F228-41E2066E8478}"/>
              </a:ext>
            </a:extLst>
          </p:cNvPr>
          <p:cNvSpPr txBox="1"/>
          <p:nvPr/>
        </p:nvSpPr>
        <p:spPr>
          <a:xfrm>
            <a:off x="3566902" y="1024684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AU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，比如</a:t>
            </a:r>
            <a:r>
              <a:rPr lang="en-US" altLang="zh-CN" dirty="0"/>
              <a:t>Knowledge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没有自动打开新创建的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</a:p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zh-CN" altLang="en-US" dirty="0"/>
              <a:t>新建的</a:t>
            </a:r>
            <a:r>
              <a:rPr lang="en-US" altLang="zh-CN" dirty="0"/>
              <a:t>agent file</a:t>
            </a:r>
            <a:r>
              <a:rPr lang="zh-CN" altLang="en-US" dirty="0"/>
              <a:t>可以打开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613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E24A6-D0F1-1A73-8E6D-DAF2168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67945"/>
            <a:ext cx="5431971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009FF-5AB0-F054-5C8C-DD99F07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" y="3871699"/>
            <a:ext cx="5321284" cy="343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7BB2-5BD9-50BF-6F25-CC864EAB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4"/>
            <a:ext cx="5431971" cy="351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6E02A-B2DC-0A9E-0659-192CA065B4FE}"/>
              </a:ext>
            </a:extLst>
          </p:cNvPr>
          <p:cNvSpPr txBox="1"/>
          <p:nvPr/>
        </p:nvSpPr>
        <p:spPr>
          <a:xfrm>
            <a:off x="8859143" y="607125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en-AU" altLang="zh-CN" dirty="0"/>
              <a:t>Knowledge Graph file</a:t>
            </a:r>
            <a:r>
              <a:rPr lang="zh-CN" altLang="en-US" dirty="0"/>
              <a:t>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上方的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AU" altLang="zh-CN" dirty="0"/>
              <a:t>File button</a:t>
            </a:r>
            <a:r>
              <a:rPr lang="zh-CN" altLang="en-US" dirty="0"/>
              <a:t>（不是</a:t>
            </a:r>
            <a:r>
              <a:rPr lang="en-US" altLang="zh-CN" dirty="0"/>
              <a:t>folder</a:t>
            </a:r>
            <a:r>
              <a:rPr lang="zh-CN" altLang="en-US" dirty="0"/>
              <a:t>右边的三点</a:t>
            </a:r>
            <a:r>
              <a:rPr lang="en-US" altLang="zh-CN" dirty="0"/>
              <a:t>menu)</a:t>
            </a:r>
          </a:p>
          <a:p>
            <a:pPr marL="342900" indent="-342900">
              <a:buAutoNum type="arabicPeriod"/>
            </a:pPr>
            <a:r>
              <a:rPr lang="zh-CN" altLang="en-AU" dirty="0"/>
              <a:t>添加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 err="1"/>
              <a:t>DataVis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Agent editor</a:t>
            </a:r>
            <a:r>
              <a:rPr lang="zh-CN" altLang="en-US" dirty="0"/>
              <a:t>仍显示</a:t>
            </a:r>
            <a:r>
              <a:rPr lang="en-US" altLang="zh-CN" dirty="0"/>
              <a:t>Knowledge Graph</a:t>
            </a:r>
            <a:r>
              <a:rPr lang="zh-CN" altLang="en-US"/>
              <a:t>，未自动</a:t>
            </a:r>
            <a:r>
              <a:rPr lang="zh-CN" altLang="en-US" dirty="0"/>
              <a:t>打开新建的</a:t>
            </a:r>
            <a:r>
              <a:rPr lang="en-US" altLang="zh-CN" dirty="0" err="1"/>
              <a:t>DataVis</a:t>
            </a:r>
            <a:r>
              <a:rPr lang="en-US" altLang="zh-CN" dirty="0"/>
              <a:t>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 err="1"/>
              <a:t>DataVis</a:t>
            </a:r>
            <a:r>
              <a:rPr lang="zh-CN" altLang="en-US" dirty="0"/>
              <a:t>打开</a:t>
            </a:r>
            <a:r>
              <a:rPr lang="en-US" altLang="zh-CN" dirty="0"/>
              <a:t>Data</a:t>
            </a:r>
            <a:r>
              <a:rPr lang="en-AU" altLang="zh-CN" dirty="0"/>
              <a:t>Vis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删除</a:t>
            </a:r>
            <a:r>
              <a:rPr lang="en-US" altLang="zh-CN" dirty="0" err="1"/>
              <a:t>DataVis</a:t>
            </a:r>
            <a:r>
              <a:rPr lang="zh-CN" altLang="en-US" dirty="0"/>
              <a:t> </a:t>
            </a:r>
            <a:r>
              <a:rPr lang="en-US" altLang="zh-CN" dirty="0"/>
              <a:t>file, Knowledge Graph file</a:t>
            </a:r>
            <a:r>
              <a:rPr lang="zh-CN" altLang="en-US" dirty="0"/>
              <a:t>也被删除</a:t>
            </a:r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5550C-F692-E783-48B3-F8BDD5DFDA1F}"/>
              </a:ext>
            </a:extLst>
          </p:cNvPr>
          <p:cNvSpPr txBox="1"/>
          <p:nvPr/>
        </p:nvSpPr>
        <p:spPr>
          <a:xfrm>
            <a:off x="740229" y="21009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D77D7-C10F-0E2D-114C-8238EB78D4F9}"/>
              </a:ext>
            </a:extLst>
          </p:cNvPr>
          <p:cNvSpPr txBox="1"/>
          <p:nvPr/>
        </p:nvSpPr>
        <p:spPr>
          <a:xfrm>
            <a:off x="740229" y="5612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DAF0-7F4A-0F08-3C03-DF52746B3CBA}"/>
              </a:ext>
            </a:extLst>
          </p:cNvPr>
          <p:cNvSpPr txBox="1"/>
          <p:nvPr/>
        </p:nvSpPr>
        <p:spPr>
          <a:xfrm>
            <a:off x="7108372" y="664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EDF81-15BA-155D-DD9E-999962AB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0" y="3779235"/>
            <a:ext cx="5878286" cy="379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88A9-9AAB-0005-402A-82CA3EBF4351}"/>
              </a:ext>
            </a:extLst>
          </p:cNvPr>
          <p:cNvSpPr txBox="1"/>
          <p:nvPr/>
        </p:nvSpPr>
        <p:spPr>
          <a:xfrm>
            <a:off x="7108372" y="43599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4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7005</TotalTime>
  <Words>938</Words>
  <Application>Microsoft Macintosh PowerPoint</Application>
  <PresentationFormat>Widescreen</PresentationFormat>
  <Paragraphs>107</Paragraphs>
  <Slides>22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35</cp:revision>
  <dcterms:created xsi:type="dcterms:W3CDTF">2025-04-02T22:39:00Z</dcterms:created>
  <dcterms:modified xsi:type="dcterms:W3CDTF">2025-04-15T00:59:09Z</dcterms:modified>
</cp:coreProperties>
</file>